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26" autoAdjust="0"/>
    <p:restoredTop sz="94660"/>
  </p:normalViewPr>
  <p:slideViewPr>
    <p:cSldViewPr snapToGrid="0">
      <p:cViewPr varScale="1">
        <p:scale>
          <a:sx n="75" d="100"/>
          <a:sy n="75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98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01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16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97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9747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75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03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398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83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572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75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964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10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25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93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83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116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76F417-D740-43B9-A8FF-AB10D645A9BD}" type="datetimeFigureOut">
              <a:rPr lang="he-IL" smtClean="0"/>
              <a:t>ד'/כסלו/תש"פ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5FE385-6FD9-4BCE-9CC3-E1FF62AE21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845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تمارين مراجعة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JO" sz="4800" dirty="0" smtClean="0"/>
              <a:t>المستطيل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265808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25" t="44259" r="28264" b="33923"/>
          <a:stretch/>
        </p:blipFill>
        <p:spPr>
          <a:xfrm>
            <a:off x="635000" y="1943100"/>
            <a:ext cx="1085248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58" t="22822" r="25467" b="12489"/>
          <a:stretch/>
        </p:blipFill>
        <p:spPr>
          <a:xfrm>
            <a:off x="2476500" y="523217"/>
            <a:ext cx="7670800" cy="58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7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66" t="23205" r="25897" b="18995"/>
          <a:stretch/>
        </p:blipFill>
        <p:spPr>
          <a:xfrm>
            <a:off x="2049409" y="655341"/>
            <a:ext cx="8428091" cy="5631159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2908300" y="5918200"/>
            <a:ext cx="2159000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453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03" t="25502" r="25252" b="28565"/>
          <a:stretch/>
        </p:blipFill>
        <p:spPr>
          <a:xfrm>
            <a:off x="1320799" y="733136"/>
            <a:ext cx="9715501" cy="5299364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5791200" y="733136"/>
            <a:ext cx="4965700" cy="524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051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14" t="34306" r="24390" b="38900"/>
          <a:stretch/>
        </p:blipFill>
        <p:spPr>
          <a:xfrm>
            <a:off x="970721" y="1563756"/>
            <a:ext cx="10291977" cy="365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0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64" t="37152" r="23277" b="38084"/>
          <a:stretch/>
        </p:blipFill>
        <p:spPr>
          <a:xfrm>
            <a:off x="1046921" y="1749287"/>
            <a:ext cx="10215289" cy="307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80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3</Words>
  <Application>Microsoft Office PowerPoint</Application>
  <PresentationFormat>מסך רחב</PresentationFormat>
  <Paragraphs>2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אורגני</vt:lpstr>
      <vt:lpstr>تمارين مراجعة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Laptop</dc:creator>
  <cp:lastModifiedBy>Laptop</cp:lastModifiedBy>
  <cp:revision>2</cp:revision>
  <dcterms:created xsi:type="dcterms:W3CDTF">2019-12-02T19:48:50Z</dcterms:created>
  <dcterms:modified xsi:type="dcterms:W3CDTF">2019-12-02T20:00:55Z</dcterms:modified>
</cp:coreProperties>
</file>